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tl="1" saveSubsetFonts="1">
  <p:sldMasterIdLst>
    <p:sldMasterId id="2147483912" r:id="rId1"/>
  </p:sldMasterIdLst>
  <p:sldIdLst>
    <p:sldId id="256" r:id="rId2"/>
    <p:sldId id="257" r:id="rId3"/>
  </p:sldIdLst>
  <p:sldSz cx="6629400" cy="93599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מניות" id="{77DB4C5C-4475-4975-9741-382CFAD5586C}">
          <p14:sldIdLst>
            <p14:sldId id="256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40000"/>
    <a:srgbClr val="3A83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66" d="100"/>
          <a:sy n="66" d="100"/>
        </p:scale>
        <p:origin x="2482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7205" y="1531818"/>
            <a:ext cx="5634990" cy="3258632"/>
          </a:xfrm>
        </p:spPr>
        <p:txBody>
          <a:bodyPr anchor="b"/>
          <a:lstStyle>
            <a:lvl1pPr algn="ctr"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8675" y="4916115"/>
            <a:ext cx="4972050" cy="2259809"/>
          </a:xfrm>
        </p:spPr>
        <p:txBody>
          <a:bodyPr/>
          <a:lstStyle>
            <a:lvl1pPr marL="0" indent="0" algn="ctr">
              <a:buNone/>
              <a:defRPr sz="1740"/>
            </a:lvl1pPr>
            <a:lvl2pPr marL="331470" indent="0" algn="ctr">
              <a:buNone/>
              <a:defRPr sz="1450"/>
            </a:lvl2pPr>
            <a:lvl3pPr marL="662940" indent="0" algn="ctr">
              <a:buNone/>
              <a:defRPr sz="1305"/>
            </a:lvl3pPr>
            <a:lvl4pPr marL="994410" indent="0" algn="ctr">
              <a:buNone/>
              <a:defRPr sz="1160"/>
            </a:lvl4pPr>
            <a:lvl5pPr marL="1325880" indent="0" algn="ctr">
              <a:buNone/>
              <a:defRPr sz="1160"/>
            </a:lvl5pPr>
            <a:lvl6pPr marL="1657350" indent="0" algn="ctr">
              <a:buNone/>
              <a:defRPr sz="1160"/>
            </a:lvl6pPr>
            <a:lvl7pPr marL="1988820" indent="0" algn="ctr">
              <a:buNone/>
              <a:defRPr sz="1160"/>
            </a:lvl7pPr>
            <a:lvl8pPr marL="2320290" indent="0" algn="ctr">
              <a:buNone/>
              <a:defRPr sz="1160"/>
            </a:lvl8pPr>
            <a:lvl9pPr marL="2651760" indent="0" algn="ctr">
              <a:buNone/>
              <a:defRPr sz="116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184805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34219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44165" y="498328"/>
            <a:ext cx="1429464" cy="7932083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5771" y="498328"/>
            <a:ext cx="4205526" cy="7932083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68565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06413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319" y="2333478"/>
            <a:ext cx="5717858" cy="3893458"/>
          </a:xfrm>
        </p:spPr>
        <p:txBody>
          <a:bodyPr anchor="b"/>
          <a:lstStyle>
            <a:lvl1pPr>
              <a:defRPr sz="435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2319" y="6263769"/>
            <a:ext cx="5717858" cy="2047477"/>
          </a:xfrm>
        </p:spPr>
        <p:txBody>
          <a:bodyPr/>
          <a:lstStyle>
            <a:lvl1pPr marL="0" indent="0">
              <a:buNone/>
              <a:defRPr sz="1740">
                <a:solidFill>
                  <a:schemeClr val="tx1"/>
                </a:solidFill>
              </a:defRPr>
            </a:lvl1pPr>
            <a:lvl2pPr marL="331470" indent="0">
              <a:buNone/>
              <a:defRPr sz="1450">
                <a:solidFill>
                  <a:schemeClr val="tx1">
                    <a:tint val="75000"/>
                  </a:schemeClr>
                </a:solidFill>
              </a:defRPr>
            </a:lvl2pPr>
            <a:lvl3pPr marL="662940" indent="0">
              <a:buNone/>
              <a:defRPr sz="1305">
                <a:solidFill>
                  <a:schemeClr val="tx1">
                    <a:tint val="75000"/>
                  </a:schemeClr>
                </a:solidFill>
              </a:defRPr>
            </a:lvl3pPr>
            <a:lvl4pPr marL="99441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4pPr>
            <a:lvl5pPr marL="132588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5pPr>
            <a:lvl6pPr marL="165735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6pPr>
            <a:lvl7pPr marL="198882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7pPr>
            <a:lvl8pPr marL="232029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8pPr>
            <a:lvl9pPr marL="2651760" indent="0">
              <a:buNone/>
              <a:defRPr sz="11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7439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771" y="2491640"/>
            <a:ext cx="2817495" cy="593877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6134" y="2491640"/>
            <a:ext cx="2817495" cy="5938771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11499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4" y="498330"/>
            <a:ext cx="5717858" cy="1809148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6635" y="2294476"/>
            <a:ext cx="2804547" cy="1124487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6635" y="3418964"/>
            <a:ext cx="2804547" cy="502878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56134" y="2294476"/>
            <a:ext cx="2818358" cy="1124487"/>
          </a:xfrm>
        </p:spPr>
        <p:txBody>
          <a:bodyPr anchor="b"/>
          <a:lstStyle>
            <a:lvl1pPr marL="0" indent="0">
              <a:buNone/>
              <a:defRPr sz="1740" b="1"/>
            </a:lvl1pPr>
            <a:lvl2pPr marL="331470" indent="0">
              <a:buNone/>
              <a:defRPr sz="1450" b="1"/>
            </a:lvl2pPr>
            <a:lvl3pPr marL="662940" indent="0">
              <a:buNone/>
              <a:defRPr sz="1305" b="1"/>
            </a:lvl3pPr>
            <a:lvl4pPr marL="994410" indent="0">
              <a:buNone/>
              <a:defRPr sz="1160" b="1"/>
            </a:lvl4pPr>
            <a:lvl5pPr marL="1325880" indent="0">
              <a:buNone/>
              <a:defRPr sz="1160" b="1"/>
            </a:lvl5pPr>
            <a:lvl6pPr marL="1657350" indent="0">
              <a:buNone/>
              <a:defRPr sz="1160" b="1"/>
            </a:lvl6pPr>
            <a:lvl7pPr marL="1988820" indent="0">
              <a:buNone/>
              <a:defRPr sz="1160" b="1"/>
            </a:lvl7pPr>
            <a:lvl8pPr marL="2320290" indent="0">
              <a:buNone/>
              <a:defRPr sz="1160" b="1"/>
            </a:lvl8pPr>
            <a:lvl9pPr marL="2651760" indent="0">
              <a:buNone/>
              <a:defRPr sz="116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356134" y="3418964"/>
            <a:ext cx="2818358" cy="5028780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74537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0642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91939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623993"/>
            <a:ext cx="2138154" cy="2183977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18358" y="1347654"/>
            <a:ext cx="3356134" cy="6651596"/>
          </a:xfrm>
        </p:spPr>
        <p:txBody>
          <a:bodyPr/>
          <a:lstStyle>
            <a:lvl1pPr>
              <a:defRPr sz="2320"/>
            </a:lvl1pPr>
            <a:lvl2pPr>
              <a:defRPr sz="2030"/>
            </a:lvl2pPr>
            <a:lvl3pPr>
              <a:defRPr sz="1740"/>
            </a:lvl3pPr>
            <a:lvl4pPr>
              <a:defRPr sz="1450"/>
            </a:lvl4pPr>
            <a:lvl5pPr>
              <a:defRPr sz="1450"/>
            </a:lvl5pPr>
            <a:lvl6pPr>
              <a:defRPr sz="1450"/>
            </a:lvl6pPr>
            <a:lvl7pPr>
              <a:defRPr sz="1450"/>
            </a:lvl7pPr>
            <a:lvl8pPr>
              <a:defRPr sz="1450"/>
            </a:lvl8pPr>
            <a:lvl9pPr>
              <a:defRPr sz="145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2807970"/>
            <a:ext cx="2138154" cy="52021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7986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635" y="623993"/>
            <a:ext cx="2138154" cy="2183977"/>
          </a:xfrm>
        </p:spPr>
        <p:txBody>
          <a:bodyPr anchor="b"/>
          <a:lstStyle>
            <a:lvl1pPr>
              <a:defRPr sz="232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18358" y="1347654"/>
            <a:ext cx="3356134" cy="6651596"/>
          </a:xfrm>
        </p:spPr>
        <p:txBody>
          <a:bodyPr anchor="t"/>
          <a:lstStyle>
            <a:lvl1pPr marL="0" indent="0">
              <a:buNone/>
              <a:defRPr sz="2320"/>
            </a:lvl1pPr>
            <a:lvl2pPr marL="331470" indent="0">
              <a:buNone/>
              <a:defRPr sz="2030"/>
            </a:lvl2pPr>
            <a:lvl3pPr marL="662940" indent="0">
              <a:buNone/>
              <a:defRPr sz="1740"/>
            </a:lvl3pPr>
            <a:lvl4pPr marL="994410" indent="0">
              <a:buNone/>
              <a:defRPr sz="1450"/>
            </a:lvl4pPr>
            <a:lvl5pPr marL="1325880" indent="0">
              <a:buNone/>
              <a:defRPr sz="1450"/>
            </a:lvl5pPr>
            <a:lvl6pPr marL="1657350" indent="0">
              <a:buNone/>
              <a:defRPr sz="1450"/>
            </a:lvl6pPr>
            <a:lvl7pPr marL="1988820" indent="0">
              <a:buNone/>
              <a:defRPr sz="1450"/>
            </a:lvl7pPr>
            <a:lvl8pPr marL="2320290" indent="0">
              <a:buNone/>
              <a:defRPr sz="1450"/>
            </a:lvl8pPr>
            <a:lvl9pPr marL="2651760" indent="0">
              <a:buNone/>
              <a:defRPr sz="145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6635" y="2807970"/>
            <a:ext cx="2138154" cy="5202112"/>
          </a:xfrm>
        </p:spPr>
        <p:txBody>
          <a:bodyPr/>
          <a:lstStyle>
            <a:lvl1pPr marL="0" indent="0">
              <a:buNone/>
              <a:defRPr sz="1160"/>
            </a:lvl1pPr>
            <a:lvl2pPr marL="331470" indent="0">
              <a:buNone/>
              <a:defRPr sz="1015"/>
            </a:lvl2pPr>
            <a:lvl3pPr marL="662940" indent="0">
              <a:buNone/>
              <a:defRPr sz="870"/>
            </a:lvl3pPr>
            <a:lvl4pPr marL="994410" indent="0">
              <a:buNone/>
              <a:defRPr sz="725"/>
            </a:lvl4pPr>
            <a:lvl5pPr marL="1325880" indent="0">
              <a:buNone/>
              <a:defRPr sz="725"/>
            </a:lvl5pPr>
            <a:lvl6pPr marL="1657350" indent="0">
              <a:buNone/>
              <a:defRPr sz="725"/>
            </a:lvl6pPr>
            <a:lvl7pPr marL="1988820" indent="0">
              <a:buNone/>
              <a:defRPr sz="725"/>
            </a:lvl7pPr>
            <a:lvl8pPr marL="2320290" indent="0">
              <a:buNone/>
              <a:defRPr sz="725"/>
            </a:lvl8pPr>
            <a:lvl9pPr marL="2651760" indent="0">
              <a:buNone/>
              <a:defRPr sz="725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0003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771" y="498330"/>
            <a:ext cx="5717858" cy="18091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771" y="2491640"/>
            <a:ext cx="5717858" cy="59387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5771" y="8675243"/>
            <a:ext cx="1491615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439B02-8309-4F49-9A7F-8A9634EEBB8A}" type="datetimeFigureOut">
              <a:rPr lang="he-IL" smtClean="0"/>
              <a:t>כ"ו/תמוז/תשפ"ב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95989" y="8675243"/>
            <a:ext cx="2237423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82014" y="8675243"/>
            <a:ext cx="1491615" cy="4983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7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81D2B-70A5-4052-89DA-FD87B629D57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7694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defTabSz="662940" rtl="1" eaLnBrk="1" latinLnBrk="0" hangingPunct="1">
        <a:lnSpc>
          <a:spcPct val="90000"/>
        </a:lnSpc>
        <a:spcBef>
          <a:spcPct val="0"/>
        </a:spcBef>
        <a:buNone/>
        <a:defRPr sz="31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5735" indent="-165735" algn="r" defTabSz="662940" rtl="1" eaLnBrk="1" latinLnBrk="0" hangingPunct="1">
        <a:lnSpc>
          <a:spcPct val="90000"/>
        </a:lnSpc>
        <a:spcBef>
          <a:spcPts val="725"/>
        </a:spcBef>
        <a:buFont typeface="Arial" panose="020B0604020202020204" pitchFamily="34" charset="0"/>
        <a:buChar char="•"/>
        <a:defRPr sz="2030" kern="1200">
          <a:solidFill>
            <a:schemeClr val="tx1"/>
          </a:solidFill>
          <a:latin typeface="+mn-lt"/>
          <a:ea typeface="+mn-ea"/>
          <a:cs typeface="+mn-cs"/>
        </a:defRPr>
      </a:lvl1pPr>
      <a:lvl2pPr marL="49720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740" kern="1200">
          <a:solidFill>
            <a:schemeClr val="tx1"/>
          </a:solidFill>
          <a:latin typeface="+mn-lt"/>
          <a:ea typeface="+mn-ea"/>
          <a:cs typeface="+mn-cs"/>
        </a:defRPr>
      </a:lvl2pPr>
      <a:lvl3pPr marL="82867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450" kern="1200">
          <a:solidFill>
            <a:schemeClr val="tx1"/>
          </a:solidFill>
          <a:latin typeface="+mn-lt"/>
          <a:ea typeface="+mn-ea"/>
          <a:cs typeface="+mn-cs"/>
        </a:defRPr>
      </a:lvl3pPr>
      <a:lvl4pPr marL="116014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49161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82308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215455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48602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817495" indent="-165735" algn="r" defTabSz="662940" rtl="1" eaLnBrk="1" latinLnBrk="0" hangingPunct="1">
        <a:lnSpc>
          <a:spcPct val="90000"/>
        </a:lnSpc>
        <a:spcBef>
          <a:spcPts val="363"/>
        </a:spcBef>
        <a:buFont typeface="Arial" panose="020B0604020202020204" pitchFamily="34" charset="0"/>
        <a:buChar char="•"/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1pPr>
      <a:lvl2pPr marL="33147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2pPr>
      <a:lvl3pPr marL="66294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3pPr>
      <a:lvl4pPr marL="99441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5pPr>
      <a:lvl6pPr marL="165735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6pPr>
      <a:lvl7pPr marL="198882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7pPr>
      <a:lvl8pPr marL="232029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8pPr>
      <a:lvl9pPr marL="2651760" algn="r" defTabSz="662940" rtl="1" eaLnBrk="1" latinLnBrk="0" hangingPunct="1">
        <a:defRPr sz="13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193F6B05-2F1D-4E55-B78B-6E43CAE89E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21" y="3"/>
            <a:ext cx="6346160" cy="9359901"/>
          </a:xfrm>
          <a:prstGeom prst="rect">
            <a:avLst/>
          </a:prstGeom>
        </p:spPr>
      </p:pic>
      <p:pic>
        <p:nvPicPr>
          <p:cNvPr id="6" name="תמונה 5" descr="תמונה שמכילה טקסט, אדם, איש, חליפה&#10;&#10;התיאור נוצר באופן אוטומטי">
            <a:extLst>
              <a:ext uri="{FF2B5EF4-FFF2-40B4-BE49-F238E27FC236}">
                <a16:creationId xmlns:a16="http://schemas.microsoft.com/office/drawing/2014/main" id="{B341FBC0-7E84-5752-9BA9-D30BBEA663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911160" y="5358807"/>
            <a:ext cx="2518284" cy="1007313"/>
          </a:xfrm>
          <a:prstGeom prst="rect">
            <a:avLst/>
          </a:prstGeom>
        </p:spPr>
      </p:pic>
      <p:pic>
        <p:nvPicPr>
          <p:cNvPr id="10" name="תמונה 9" descr="תמונה שמכילה טקסט, אדם, איש, חליפה&#10;&#10;התיאור נוצר באופן אוטומטי">
            <a:extLst>
              <a:ext uri="{FF2B5EF4-FFF2-40B4-BE49-F238E27FC236}">
                <a16:creationId xmlns:a16="http://schemas.microsoft.com/office/drawing/2014/main" id="{E355E5DB-8596-6852-D34A-02CBF290670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74681" y="4215937"/>
            <a:ext cx="2390236" cy="990241"/>
          </a:xfrm>
          <a:prstGeom prst="rect">
            <a:avLst/>
          </a:prstGeom>
        </p:spPr>
      </p:pic>
      <p:pic>
        <p:nvPicPr>
          <p:cNvPr id="13" name="תמונה 12" descr="תמונה שמכילה טקסט, אדם, מחייך&#10;&#10;התיאור נוצר באופן אוטומטי">
            <a:extLst>
              <a:ext uri="{FF2B5EF4-FFF2-40B4-BE49-F238E27FC236}">
                <a16:creationId xmlns:a16="http://schemas.microsoft.com/office/drawing/2014/main" id="{42220EBA-6B01-F3CD-9266-2CE379EB388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8031" y="3166504"/>
            <a:ext cx="3124380" cy="1032923"/>
          </a:xfrm>
          <a:prstGeom prst="rect">
            <a:avLst/>
          </a:prstGeom>
        </p:spPr>
      </p:pic>
      <p:pic>
        <p:nvPicPr>
          <p:cNvPr id="15" name="תמונה 14" descr="תמונה שמכילה טקסט, איש, אדם, כהה&#10;&#10;התיאור נוצר באופן אוטומטי">
            <a:extLst>
              <a:ext uri="{FF2B5EF4-FFF2-40B4-BE49-F238E27FC236}">
                <a16:creationId xmlns:a16="http://schemas.microsoft.com/office/drawing/2014/main" id="{106EAF28-7D98-E8C4-8122-708262C3D4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65845" y="1886815"/>
            <a:ext cx="2765845" cy="1075607"/>
          </a:xfrm>
          <a:prstGeom prst="rect">
            <a:avLst/>
          </a:prstGeom>
        </p:spPr>
      </p:pic>
      <p:pic>
        <p:nvPicPr>
          <p:cNvPr id="17" name="תמונה 16" descr="תמונה שמכילה טקסט, אדם, איש, מקורה&#10;&#10;התיאור נוצר באופן אוטומטי">
            <a:extLst>
              <a:ext uri="{FF2B5EF4-FFF2-40B4-BE49-F238E27FC236}">
                <a16:creationId xmlns:a16="http://schemas.microsoft.com/office/drawing/2014/main" id="{E45386E0-E750-4F88-4E13-3149B68EBF3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974" y="846418"/>
            <a:ext cx="2390236" cy="1015851"/>
          </a:xfrm>
          <a:prstGeom prst="rect">
            <a:avLst/>
          </a:prstGeom>
        </p:spPr>
      </p:pic>
      <p:pic>
        <p:nvPicPr>
          <p:cNvPr id="19" name="תמונה 18" descr="תמונה שמכילה איש, אדם, בגדים, עניבה&#10;&#10;התיאור נוצר באופן אוטומטי">
            <a:extLst>
              <a:ext uri="{FF2B5EF4-FFF2-40B4-BE49-F238E27FC236}">
                <a16:creationId xmlns:a16="http://schemas.microsoft.com/office/drawing/2014/main" id="{F00C0678-B21F-1281-0859-DEC2D5E444F7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87584" y="3067728"/>
            <a:ext cx="2217420" cy="990241"/>
          </a:xfrm>
          <a:prstGeom prst="rect">
            <a:avLst/>
          </a:prstGeom>
        </p:spPr>
      </p:pic>
      <p:pic>
        <p:nvPicPr>
          <p:cNvPr id="21" name="תמונה 20" descr="תמונה שמכילה אדם, איש, חליפה, לובש&#10;&#10;התיאור נוצר באופן אוטומטי">
            <a:extLst>
              <a:ext uri="{FF2B5EF4-FFF2-40B4-BE49-F238E27FC236}">
                <a16:creationId xmlns:a16="http://schemas.microsoft.com/office/drawing/2014/main" id="{69F6F8E7-05BA-7BD0-5000-C56FC8E657A0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4788" y="5279755"/>
            <a:ext cx="2407310" cy="964631"/>
          </a:xfrm>
          <a:prstGeom prst="rect">
            <a:avLst/>
          </a:prstGeom>
        </p:spPr>
      </p:pic>
      <p:pic>
        <p:nvPicPr>
          <p:cNvPr id="23" name="תמונה 22" descr="תמונה שמכילה אדם, איש, חליפה, לובש&#10;&#10;התיאור נוצר באופן אוטומטי">
            <a:extLst>
              <a:ext uri="{FF2B5EF4-FFF2-40B4-BE49-F238E27FC236}">
                <a16:creationId xmlns:a16="http://schemas.microsoft.com/office/drawing/2014/main" id="{95B8BE91-CB1D-DA07-B45D-DF8682E33618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566" y="4181512"/>
            <a:ext cx="2441456" cy="1024387"/>
          </a:xfrm>
          <a:prstGeom prst="rect">
            <a:avLst/>
          </a:prstGeom>
        </p:spPr>
      </p:pic>
      <p:pic>
        <p:nvPicPr>
          <p:cNvPr id="25" name="תמונה 24" descr="תמונה שמכילה איש, אדם, חליפה, לובש&#10;&#10;התיאור נוצר באופן אוטומטי">
            <a:extLst>
              <a:ext uri="{FF2B5EF4-FFF2-40B4-BE49-F238E27FC236}">
                <a16:creationId xmlns:a16="http://schemas.microsoft.com/office/drawing/2014/main" id="{B6794056-A81A-FDF1-C5F4-A10080D9507E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8006" y="1929497"/>
            <a:ext cx="2689016" cy="990241"/>
          </a:xfrm>
          <a:prstGeom prst="rect">
            <a:avLst/>
          </a:prstGeom>
        </p:spPr>
      </p:pic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5D6FDB24-F421-A419-E0C0-FBB10C30E15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368" y="607958"/>
            <a:ext cx="2217420" cy="54647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  <a:endParaRPr lang="en-US" sz="22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BFE504A8-40AB-75B4-D0BC-C0CEF277EC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3093" y="6244386"/>
            <a:ext cx="2217420" cy="21849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90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90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  <a:endParaRPr lang="en-US" sz="22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34F4A2FF-1E25-80F1-1A91-E21FC3BA24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45568" y="6567423"/>
            <a:ext cx="276864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פרנסואה בנקורט מאיירס</a:t>
            </a: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4D611BC8-E440-52F5-8245-AA2B4FD545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45568" y="7917496"/>
            <a:ext cx="276864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31F4995A-AB80-0F7E-6719-C340D97400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92098" y="6698126"/>
            <a:ext cx="9090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15.</a:t>
            </a: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88A3D975-7C07-BAD8-3828-93619DD54E1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68913" y="7928707"/>
            <a:ext cx="10016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120.</a:t>
            </a:r>
          </a:p>
        </p:txBody>
      </p:sp>
    </p:spTree>
    <p:extLst>
      <p:ext uri="{BB962C8B-B14F-4D97-AF65-F5344CB8AC3E}">
        <p14:creationId xmlns:p14="http://schemas.microsoft.com/office/powerpoint/2010/main" val="3673118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תמונה 3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193F6B05-2F1D-4E55-B78B-6E43CAE89EF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21" y="3"/>
            <a:ext cx="6346160" cy="9359901"/>
          </a:xfrm>
          <a:prstGeom prst="rect">
            <a:avLst/>
          </a:prstGeom>
        </p:spPr>
      </p:pic>
      <p:sp>
        <p:nvSpPr>
          <p:cNvPr id="26" name="תיבת טקסט 25">
            <a:extLst>
              <a:ext uri="{FF2B5EF4-FFF2-40B4-BE49-F238E27FC236}">
                <a16:creationId xmlns:a16="http://schemas.microsoft.com/office/drawing/2014/main" id="{5D6FDB24-F421-A419-E0C0-FBB10C30E15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368" y="607958"/>
            <a:ext cx="2217420" cy="54647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  <a:endParaRPr lang="en-US" sz="22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</p:txBody>
      </p:sp>
      <p:sp>
        <p:nvSpPr>
          <p:cNvPr id="27" name="תיבת טקסט 26">
            <a:extLst>
              <a:ext uri="{FF2B5EF4-FFF2-40B4-BE49-F238E27FC236}">
                <a16:creationId xmlns:a16="http://schemas.microsoft.com/office/drawing/2014/main" id="{BFE504A8-40AB-75B4-D0BC-C0CEF277EC1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3093" y="6244386"/>
            <a:ext cx="2217420" cy="218495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90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</a:p>
          <a:p>
            <a:pPr algn="r">
              <a:lnSpc>
                <a:spcPts val="90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250.5 מיליארד</a:t>
            </a:r>
            <a:endParaRPr lang="en-US" sz="2200" b="1" dirty="0">
              <a:latin typeface="Open Sans Hebrew" panose="00000500000000000000" pitchFamily="2" charset="-79"/>
              <a:cs typeface="Open Sans Hebrew" panose="00000500000000000000" pitchFamily="2" charset="-79"/>
            </a:endParaRPr>
          </a:p>
        </p:txBody>
      </p:sp>
      <p:sp>
        <p:nvSpPr>
          <p:cNvPr id="28" name="תיבת טקסט 27">
            <a:extLst>
              <a:ext uri="{FF2B5EF4-FFF2-40B4-BE49-F238E27FC236}">
                <a16:creationId xmlns:a16="http://schemas.microsoft.com/office/drawing/2014/main" id="{34F4A2FF-1E25-80F1-1A91-E21FC3BA244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45568" y="6567423"/>
            <a:ext cx="2768642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פרנסואה בנקורט מאיירס</a:t>
            </a:r>
          </a:p>
        </p:txBody>
      </p:sp>
      <p:sp>
        <p:nvSpPr>
          <p:cNvPr id="29" name="תיבת טקסט 28">
            <a:extLst>
              <a:ext uri="{FF2B5EF4-FFF2-40B4-BE49-F238E27FC236}">
                <a16:creationId xmlns:a16="http://schemas.microsoft.com/office/drawing/2014/main" id="{4D611BC8-E440-52F5-8245-AA2B4FD5451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45568" y="7917496"/>
            <a:ext cx="2768642" cy="43088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עידן עופר</a:t>
            </a:r>
          </a:p>
        </p:txBody>
      </p:sp>
      <p:sp>
        <p:nvSpPr>
          <p:cNvPr id="30" name="תיבת טקסט 29">
            <a:extLst>
              <a:ext uri="{FF2B5EF4-FFF2-40B4-BE49-F238E27FC236}">
                <a16:creationId xmlns:a16="http://schemas.microsoft.com/office/drawing/2014/main" id="{31F4995A-AB80-0F7E-6719-C340D974005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92098" y="6698126"/>
            <a:ext cx="909039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15.</a:t>
            </a:r>
          </a:p>
        </p:txBody>
      </p:sp>
      <p:sp>
        <p:nvSpPr>
          <p:cNvPr id="31" name="תיבת טקסט 30">
            <a:extLst>
              <a:ext uri="{FF2B5EF4-FFF2-40B4-BE49-F238E27FC236}">
                <a16:creationId xmlns:a16="http://schemas.microsoft.com/office/drawing/2014/main" id="{88A3D975-7C07-BAD8-3828-93619DD54E1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468913" y="7928707"/>
            <a:ext cx="1001674" cy="58477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/>
            <a:r>
              <a:rPr lang="he-IL" sz="3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120.</a:t>
            </a: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BCE53C97-23ED-4C7B-E186-718028059861}"/>
              </a:ext>
            </a:extLst>
          </p:cNvPr>
          <p:cNvSpPr txBox="1"/>
          <p:nvPr/>
        </p:nvSpPr>
        <p:spPr>
          <a:xfrm>
            <a:off x="2723032" y="607958"/>
            <a:ext cx="2217420" cy="546470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איילון מאסק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ברנאר ארנו</a:t>
            </a:r>
          </a:p>
          <a:p>
            <a:pPr algn="r">
              <a:lnSpc>
                <a:spcPts val="8700"/>
              </a:lnSpc>
            </a:pPr>
            <a:r>
              <a:rPr lang="he-IL" sz="2200" b="1" dirty="0" err="1">
                <a:latin typeface="Open Sans Hebrew" panose="00000500000000000000" pitchFamily="2" charset="-79"/>
                <a:cs typeface="Open Sans Hebrew" panose="00000500000000000000" pitchFamily="2" charset="-79"/>
              </a:rPr>
              <a:t>ג'ף</a:t>
            </a: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 בזוס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ביל גייטס</a:t>
            </a:r>
          </a:p>
          <a:p>
            <a:pPr algn="r">
              <a:lnSpc>
                <a:spcPts val="8700"/>
              </a:lnSpc>
            </a:pPr>
            <a:r>
              <a:rPr lang="he-IL" sz="2200" b="1" dirty="0">
                <a:latin typeface="Open Sans Hebrew" panose="00000500000000000000" pitchFamily="2" charset="-79"/>
                <a:cs typeface="Open Sans Hebrew" panose="00000500000000000000" pitchFamily="2" charset="-79"/>
              </a:rPr>
              <a:t>וורן באפט</a:t>
            </a:r>
          </a:p>
        </p:txBody>
      </p:sp>
    </p:spTree>
    <p:extLst>
      <p:ext uri="{BB962C8B-B14F-4D97-AF65-F5344CB8AC3E}">
        <p14:creationId xmlns:p14="http://schemas.microsoft.com/office/powerpoint/2010/main" val="3076271896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169</TotalTime>
  <Words>56</Words>
  <Application>Microsoft Office PowerPoint</Application>
  <PresentationFormat>מותאם אישית</PresentationFormat>
  <Paragraphs>27</Paragraphs>
  <Slides>2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Open Sans Hebrew</vt:lpstr>
      <vt:lpstr>ערכת נושא Office</vt:lpstr>
      <vt:lpstr>מצגת של PowerPoint‏</vt:lpstr>
      <vt:lpstr>מצגת של PowerPoint‏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הדר הראל</dc:creator>
  <cp:lastModifiedBy>הדר הראל</cp:lastModifiedBy>
  <cp:revision>13</cp:revision>
  <dcterms:created xsi:type="dcterms:W3CDTF">2022-05-09T13:13:53Z</dcterms:created>
  <dcterms:modified xsi:type="dcterms:W3CDTF">2022-07-25T14:59:00Z</dcterms:modified>
</cp:coreProperties>
</file>